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42"/>
  </p:notesMasterIdLst>
  <p:handoutMasterIdLst>
    <p:handoutMasterId r:id="rId43"/>
  </p:handoutMasterIdLst>
  <p:sldIdLst>
    <p:sldId id="267" r:id="rId8"/>
    <p:sldId id="286" r:id="rId9"/>
    <p:sldId id="281" r:id="rId10"/>
    <p:sldId id="295" r:id="rId11"/>
    <p:sldId id="287" r:id="rId12"/>
    <p:sldId id="279" r:id="rId13"/>
    <p:sldId id="296" r:id="rId14"/>
    <p:sldId id="288" r:id="rId15"/>
    <p:sldId id="289" r:id="rId16"/>
    <p:sldId id="298" r:id="rId17"/>
    <p:sldId id="290" r:id="rId18"/>
    <p:sldId id="272" r:id="rId19"/>
    <p:sldId id="297" r:id="rId20"/>
    <p:sldId id="309" r:id="rId21"/>
    <p:sldId id="268" r:id="rId22"/>
    <p:sldId id="269" r:id="rId23"/>
    <p:sldId id="270" r:id="rId24"/>
    <p:sldId id="283" r:id="rId25"/>
    <p:sldId id="285" r:id="rId26"/>
    <p:sldId id="291" r:id="rId27"/>
    <p:sldId id="292" r:id="rId28"/>
    <p:sldId id="293" r:id="rId29"/>
    <p:sldId id="294" r:id="rId30"/>
    <p:sldId id="304" r:id="rId31"/>
    <p:sldId id="300" r:id="rId32"/>
    <p:sldId id="301" r:id="rId33"/>
    <p:sldId id="302" r:id="rId34"/>
    <p:sldId id="299" r:id="rId35"/>
    <p:sldId id="303" r:id="rId36"/>
    <p:sldId id="308" r:id="rId37"/>
    <p:sldId id="305" r:id="rId38"/>
    <p:sldId id="307" r:id="rId39"/>
    <p:sldId id="306" r:id="rId40"/>
    <p:sldId id="264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32"/>
  </p:normalViewPr>
  <p:slideViewPr>
    <p:cSldViewPr snapToGrid="0" snapToObjects="1">
      <p:cViewPr varScale="1">
        <p:scale>
          <a:sx n="144" d="100"/>
          <a:sy n="144" d="100"/>
        </p:scale>
        <p:origin x="100" y="1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IN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gardo\Desktop\Congestion\IN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Sheet1!$D$230</c:f>
              <c:strCache>
                <c:ptCount val="1"/>
                <c:pt idx="0">
                  <c:v>Hours lost in Congestion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Sheet1!$D$231:$D$234</c:f>
              <c:numCache>
                <c:formatCode>General</c:formatCode>
                <c:ptCount val="4"/>
                <c:pt idx="0">
                  <c:v>68</c:v>
                </c:pt>
                <c:pt idx="1">
                  <c:v>69</c:v>
                </c:pt>
                <c:pt idx="2">
                  <c:v>99</c:v>
                </c:pt>
                <c:pt idx="3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7-4E3C-99C3-A30D08C8B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Sheet1!$E$230</c:f>
              <c:strCache>
                <c:ptCount val="1"/>
                <c:pt idx="0">
                  <c:v>Additional time in rush 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Sheet1!$B$231:$B$234</c:f>
              <c:strCache>
                <c:ptCount val="4"/>
                <c:pt idx="0">
                  <c:v>Goteborg </c:v>
                </c:pt>
                <c:pt idx="1">
                  <c:v>Amsterdam </c:v>
                </c:pt>
                <c:pt idx="2">
                  <c:v>Glasgow </c:v>
                </c:pt>
                <c:pt idx="3">
                  <c:v>Lisboa </c:v>
                </c:pt>
              </c:strCache>
            </c:strRef>
          </c:cat>
          <c:val>
            <c:numRef>
              <c:f>Sheet1!$E$231:$E$234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1-404E-9CF2-E718177FF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50616"/>
        <c:axId val="422849960"/>
      </c:barChart>
      <c:catAx>
        <c:axId val="422850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49960"/>
        <c:crosses val="autoZero"/>
        <c:auto val="1"/>
        <c:lblAlgn val="ctr"/>
        <c:lblOffset val="100"/>
        <c:noMultiLvlLbl val="0"/>
      </c:catAx>
      <c:valAx>
        <c:axId val="422849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16/12/2019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16/12/2019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Skriv din rubrik här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Här kan du skriva underrubrik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en kolumn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Ingress och löptext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en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Punktlista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&amp; löptext 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sv-SE" noProof="0" dirty="0"/>
              <a:t>Ingress en kolumn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två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ress och löptext 2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Ingress två kolumner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p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Här kan du skriva löptext över två kolumner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me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Chalmers tekniska högskola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sv-SE" noProof="0" dirty="0"/>
              <a:t>Här lägger du in din rubrik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sv-SE" noProof="0" dirty="0"/>
              <a:t>Punktlista</a:t>
            </a:r>
          </a:p>
          <a:p>
            <a:pPr lvl="1"/>
            <a:r>
              <a:rPr lang="sv-SE" noProof="0" dirty="0"/>
              <a:t>Andra nivån</a:t>
            </a:r>
          </a:p>
          <a:p>
            <a:pPr lvl="2"/>
            <a:r>
              <a:rPr lang="sv-SE" noProof="0" dirty="0"/>
              <a:t>Tredje nivån</a:t>
            </a:r>
          </a:p>
          <a:p>
            <a:pPr lvl="3"/>
            <a:r>
              <a:rPr lang="sv-SE" noProof="0" dirty="0"/>
              <a:t>Fjärde nivån</a:t>
            </a:r>
          </a:p>
          <a:p>
            <a:pPr lvl="4"/>
            <a:r>
              <a:rPr lang="sv-SE" noProof="0" dirty="0"/>
              <a:t>Femte nivån</a:t>
            </a:r>
          </a:p>
          <a:p>
            <a:pPr lvl="5"/>
            <a:r>
              <a:rPr lang="sv-SE" sz="1000" baseline="0" noProof="0" dirty="0"/>
              <a:t>Sjätte nivån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Helsidesbild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vinj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258094-F6DD-4246-B05C-E182B9F05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9497" b="27278"/>
          <a:stretch/>
        </p:blipFill>
        <p:spPr>
          <a:xfrm>
            <a:off x="386166" y="486032"/>
            <a:ext cx="2918848" cy="39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68F9-81CE-DB4D-ACF1-1D25BB4A18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4651AA-E01D-4D4D-9521-FE60CEC4A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72" b="20355"/>
          <a:stretch/>
        </p:blipFill>
        <p:spPr>
          <a:xfrm>
            <a:off x="488197" y="74141"/>
            <a:ext cx="1511084" cy="275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887A6-EF2C-854E-A95A-60DB6510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C833AC-ACD3-8343-9C9E-4624D2649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97" y="-31000"/>
            <a:ext cx="1511084" cy="47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A2CE-0E30-794F-9A17-75E5E535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126" y="1034275"/>
            <a:ext cx="2730367" cy="30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512529-3515-DE43-AB2C-A0D51B3E6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732" b="27754"/>
          <a:stretch/>
        </p:blipFill>
        <p:spPr>
          <a:xfrm>
            <a:off x="374542" y="461319"/>
            <a:ext cx="2914973" cy="42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B9588-FED9-7B4F-A814-25DEBEB9E0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573" y="0"/>
            <a:ext cx="9046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68A106C-625D-664B-AA9F-4C7AB74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6278" b="24649"/>
          <a:stretch/>
        </p:blipFill>
        <p:spPr>
          <a:xfrm>
            <a:off x="488197" y="94735"/>
            <a:ext cx="1511084" cy="23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6808C-D261-E643-9010-16F1F96F9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3971"/>
          <a:stretch/>
        </p:blipFill>
        <p:spPr>
          <a:xfrm>
            <a:off x="4935070" y="0"/>
            <a:ext cx="4208929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93" y="1126274"/>
            <a:ext cx="2635014" cy="2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SPATIALIZING CONGESTION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14745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5FFAA-2A65-429E-A512-96FF22B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14717-07EE-43A3-81E1-04F56C2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83C5-918D-4C78-AF61-5AAE0DB2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08FA4-0A2C-483C-A0A6-DE086E5F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goteborg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68583-A401-474F-8DAD-F7AA0B82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46361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F65AD1-EAF1-4B7D-B2DA-93637704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75" y="1282390"/>
            <a:ext cx="4053035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0E5B49B-54D4-4C8C-989E-AE77BD9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966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9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LISBON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DA38284-E0EC-4CD0-AE76-BA2C6151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76949"/>
            <a:ext cx="4727034" cy="3545276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2D1DB5-8638-4683-86D3-FE3C32D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610482"/>
            <a:ext cx="2615024" cy="1961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6F98B3-FC57-404B-88CB-4E2A5CA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60957"/>
            <a:ext cx="2615023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D589-6059-4D7D-9F16-A53C9361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F8AB-E9A2-47E4-80D8-C97FCB22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A0FC-9BBB-4082-B88F-2FC37D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70A2-6D75-44D8-A257-F481EB51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lisbon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3D2F80-A6A6-4D3D-822F-4D4C0609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99892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C7189-FC09-47F1-8326-0B1467A9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6D3D7-E7CB-4A2F-848E-3D733D9A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B9B32-3ED5-4278-8C11-89B8A32F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7CDD0-D03B-481B-8D78-118BAF93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A2C723-DE25-4D3F-851F-A3F596BD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489598"/>
            <a:ext cx="3841517" cy="29498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D376E-3829-4286-A791-67A68408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590" y="1489598"/>
            <a:ext cx="3841517" cy="29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C94B-A170-1B45-AFC2-2FE7E6BD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D9166-959E-5B4A-9487-B1BF8EA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EC4-8EB3-9445-866F-A484F90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E6F3A3-1237-D94D-9C7E-133292E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51016" y="1152347"/>
            <a:ext cx="2170421" cy="668387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</a:t>
            </a:r>
            <a:br>
              <a:rPr lang="sv-SE" dirty="0"/>
            </a:b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09748-7323-47A8-B801-EDF68E5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5" y="525413"/>
            <a:ext cx="2728452" cy="20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5C912-51A9-4EB4-A434-E0BB6CD4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35" y="2730519"/>
            <a:ext cx="2728452" cy="2046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412-B15C-467B-8793-421C6CC9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33" y="525414"/>
            <a:ext cx="2728450" cy="2046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984C1-7B43-4A68-81AD-0EE33729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533" y="2730518"/>
            <a:ext cx="2728453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9445D-F9EE-4FB1-97DB-B623C603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8C4D7-FA83-4BCC-A458-B9559CF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19469-15F6-4E9F-95FE-48C2131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D03FC-54DF-4119-99C3-A72E57A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62086" y="1882729"/>
            <a:ext cx="3592561" cy="668387"/>
          </a:xfrm>
        </p:spPr>
        <p:txBody>
          <a:bodyPr/>
          <a:lstStyle/>
          <a:p>
            <a:r>
              <a:rPr lang="en-US" dirty="0"/>
              <a:t>Average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88853-9013-47B6-B6B0-08D948C8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8" y="525410"/>
            <a:ext cx="2728452" cy="2046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54AC6-0217-48E4-A91B-DFDDBF50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25" y="2730517"/>
            <a:ext cx="2728452" cy="2046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7376F-9610-427D-968B-9B5A2A49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25" y="525409"/>
            <a:ext cx="2728452" cy="204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BF289-5D01-4461-AD00-3B46AB63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008" y="2730516"/>
            <a:ext cx="2728451" cy="20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vs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69576-EDBB-4C9B-A28D-00152C77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7" y="566771"/>
            <a:ext cx="2470280" cy="212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E12F5-7100-4969-A3E1-F37E5067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2705552"/>
            <a:ext cx="247028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87DD2-453A-4F6E-958E-D342D6CAE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09" y="566771"/>
            <a:ext cx="2470280" cy="212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5EE48-D417-4F5B-B0DD-98CA3128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09" y="2705552"/>
            <a:ext cx="247028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11335" y="2237556"/>
            <a:ext cx="4291058" cy="668387"/>
          </a:xfrm>
        </p:spPr>
        <p:txBody>
          <a:bodyPr/>
          <a:lstStyle/>
          <a:p>
            <a:r>
              <a:rPr lang="en-US" dirty="0"/>
              <a:t>Time 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97AE1-612B-45F9-B8BB-6CD542F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5" y="475479"/>
            <a:ext cx="2343123" cy="2011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ECC24-055C-41BF-B088-D6599A8B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4" y="2656295"/>
            <a:ext cx="2343124" cy="201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5AD2E-641B-461D-B9AA-29FFDEEC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5026"/>
            <a:ext cx="2343649" cy="201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07D62-1D23-4E9C-9A83-94A776BD9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24" y="2656294"/>
            <a:ext cx="2343125" cy="2011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31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36C1D-38D0-4272-9C3B-C0FD423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A30C-31A6-4757-BC8A-EECE673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701C2-CAB2-499B-8D2E-848B426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C2F3-625C-45B6-BD36-B841EA9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84719" y="2097470"/>
            <a:ext cx="4037829" cy="668387"/>
          </a:xfrm>
        </p:spPr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E47C0-86E6-4D1A-AEE4-A3A9623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7" y="514350"/>
            <a:ext cx="2804584" cy="210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B966-671E-4F3D-908F-73CCD84C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7" y="2725764"/>
            <a:ext cx="2804584" cy="210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62B53-F7A7-4539-8FFC-89084A21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6" y="514350"/>
            <a:ext cx="2804584" cy="210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C578-A152-440F-B0F7-704040247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16" y="2725764"/>
            <a:ext cx="2804584" cy="21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A9457B-C91F-4784-B2AE-9A11A88C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70" y="1278453"/>
            <a:ext cx="4053036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704D94D-8253-42E6-BEC8-BC70DCBA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01" y="1278454"/>
            <a:ext cx="4053034" cy="34798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070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84940-550C-4C33-B499-0088CD8B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F590B-9B27-49D0-B058-166062D6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B509-BFF3-405D-A07C-8AD8C779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61871-09EC-4324-B9C5-EE978B2A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37070" y="1256169"/>
            <a:ext cx="2342527" cy="668387"/>
          </a:xfrm>
        </p:spPr>
        <p:txBody>
          <a:bodyPr/>
          <a:lstStyle/>
          <a:p>
            <a:r>
              <a:rPr lang="en-US" dirty="0"/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1751C-F3CD-485A-830C-3EFF4610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9" y="3477673"/>
            <a:ext cx="155069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08B5D1D-8744-468A-91E6-1E419571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0" y="2040687"/>
            <a:ext cx="1550695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5">
            <a:extLst>
              <a:ext uri="{FF2B5EF4-FFF2-40B4-BE49-F238E27FC236}">
                <a16:creationId xmlns:a16="http://schemas.microsoft.com/office/drawing/2014/main" id="{0D3C241F-5C9B-464F-A129-14C9B5F0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05" y="603701"/>
            <a:ext cx="1775166" cy="133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901A6-8DCD-49BC-8E26-E325C767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65" y="3475973"/>
            <a:ext cx="155069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586365F-D2BF-45DE-AF20-56CAB694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367" y="2040689"/>
            <a:ext cx="1550693" cy="133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30">
            <a:extLst>
              <a:ext uri="{FF2B5EF4-FFF2-40B4-BE49-F238E27FC236}">
                <a16:creationId xmlns:a16="http://schemas.microsoft.com/office/drawing/2014/main" id="{1D76F34A-A142-4791-9346-F4CF4E32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32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F21941-6AB7-4619-A2EF-CC9EDC3D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714" y="3477674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37563A-F8C4-41EC-B9DC-488FA2C2E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714" y="2040689"/>
            <a:ext cx="1550694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30">
            <a:extLst>
              <a:ext uri="{FF2B5EF4-FFF2-40B4-BE49-F238E27FC236}">
                <a16:creationId xmlns:a16="http://schemas.microsoft.com/office/drawing/2014/main" id="{FFB8C2DF-F2F5-4C15-96B0-BD7970EE10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79" y="605404"/>
            <a:ext cx="1775165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6B17-7A25-47DE-BF19-80B216455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79" y="3500342"/>
            <a:ext cx="1555128" cy="133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C33ADDDB-17B7-4FA9-A0FA-98D534174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497" y="2040687"/>
            <a:ext cx="1550693" cy="1331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23">
            <a:extLst>
              <a:ext uri="{FF2B5EF4-FFF2-40B4-BE49-F238E27FC236}">
                <a16:creationId xmlns:a16="http://schemas.microsoft.com/office/drawing/2014/main" id="{3D71F147-FD75-4660-9C82-1B4BCBF04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826" y="603701"/>
            <a:ext cx="1777435" cy="1333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63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863C-1379-4358-8381-64FAAFF3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9063-B24C-4EE2-89FB-6E93B13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2D28C-CF0F-4FA1-B788-A474B71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D20BCA-A562-4BBE-AAA0-A3097156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04EE35-077C-49D5-927C-52D0108B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3869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C47D2-6E2A-4503-837C-88DE104C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3B6B0-0396-48A6-A89B-84B9FFE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4D724-5972-45C3-A15E-472588A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824B8-4D59-49D8-A9D1-7ED8F97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A2B6E6-3F28-4027-BE36-161BF5C69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6442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D476A-1B13-4A7C-948F-F9155DD6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FA544-1DEE-48E9-8A65-207D345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DB0-342E-4E8A-9199-A055F91D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BC55D-CFE2-41B2-9AF8-69D8343E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8D8B69-C545-4C94-B591-441A930D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93585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04C0DD-A5C1-40DA-B591-0FB3095E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68" y="1282390"/>
            <a:ext cx="4491967" cy="349002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2B59-FEBA-407F-92E4-598C3810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5" y="1282390"/>
            <a:ext cx="4491967" cy="34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EB749-F7FF-4173-B657-BFB7CBFB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5510F-6BE8-4F02-A6D8-E1BFCBED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8938C-1DF5-4451-9C0B-CA44B933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181FC4-3ED6-468F-B972-3818F609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52209-83FF-456C-BCE4-BE091C56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0" y="1409025"/>
            <a:ext cx="4016318" cy="312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3591FD-1E17-4215-8A7B-9BC3F4A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78" y="1409024"/>
            <a:ext cx="4016318" cy="31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B7E235-FD2A-4162-A108-0E505591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28208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C29D-1C85-4218-B5B3-7E9CD7D5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08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452E-D59E-4821-8529-8AEAE9D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82F3-FFB4-40D2-83F3-D088993A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40DF-EC2B-483A-B74E-8DB6824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C5CEB8-6271-4841-B37B-2DB2912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FB9F9-1CFA-46E9-9372-39FC763D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390"/>
            <a:ext cx="4478805" cy="34798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F928D-EA12-477C-8485-B8DFAE13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42619-CD3A-42FD-9A24-B0EDFAE0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00A15-3B9E-4489-9153-6E572E9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9E44A-9754-4A0D-9BA2-C5C5BEAB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6027E-C2CE-430E-9DC0-11449C4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F646EF-F3D1-453C-9078-2EE7BE10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701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E6B82-F689-46F3-8ADC-B0F599AC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2390"/>
            <a:ext cx="4478805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1D5F3-AB21-48C9-8DD8-54A513F9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8A9B5-3F6E-4516-AA4E-3C8222B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DDBEC-6B21-49C6-8B2A-6FCD9CE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D824C-A012-4E3C-848C-1E98FEE8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</a:t>
            </a:r>
            <a:r>
              <a:rPr lang="en-US" dirty="0" err="1"/>
              <a:t>rel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9E4D37-F502-4053-9614-7A313393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39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8B25E-FE74-4BCD-815C-A60EBEE5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05" y="1282390"/>
            <a:ext cx="447880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Amsterdam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4B7224-00B5-4C1A-A8C0-4E170E8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2711915"/>
            <a:ext cx="2728452" cy="20463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0CEEB6-2981-43A8-AB84-79A0707C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50256"/>
            <a:ext cx="2728452" cy="2046339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485459D7-E0DB-4B18-B228-F173661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890" y="1278454"/>
            <a:ext cx="463973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46E8-9920-4B59-B991-6FD4317A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4B741-7D7F-421F-8718-30BEBBD2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FE73-7DB1-40EF-AFE3-EC68D804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FCACA-544D-4EAD-B0C8-EA32EB1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55829-E8AB-47C0-AF28-A1BF8C1AE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" t="12520" r="47805" b="6696"/>
          <a:stretch/>
        </p:blipFill>
        <p:spPr>
          <a:xfrm>
            <a:off x="5507191" y="1362227"/>
            <a:ext cx="3292252" cy="292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7DA25-1523-48CB-A4BF-D16DE8E4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t="22157" r="47053" b="20988"/>
          <a:stretch/>
        </p:blipFill>
        <p:spPr>
          <a:xfrm>
            <a:off x="468890" y="1362227"/>
            <a:ext cx="4792871" cy="29243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D4CCAD-9A73-494F-A7B9-937296FEFB1C}"/>
              </a:ext>
            </a:extLst>
          </p:cNvPr>
          <p:cNvSpPr/>
          <p:nvPr/>
        </p:nvSpPr>
        <p:spPr>
          <a:xfrm>
            <a:off x="468890" y="4460895"/>
            <a:ext cx="37208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https://mobility.tamu.edu/umr/congestion-data/</a:t>
            </a:r>
          </a:p>
        </p:txBody>
      </p:sp>
    </p:spTree>
    <p:extLst>
      <p:ext uri="{BB962C8B-B14F-4D97-AF65-F5344CB8AC3E}">
        <p14:creationId xmlns:p14="http://schemas.microsoft.com/office/powerpoint/2010/main" val="86074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589-D060-4630-8341-542AB978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AB52F-A8D2-4C49-B9E2-76F80AE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626BA-7DD1-4286-AF49-76CA7B6F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DB79D9-7DCA-456F-BEB1-BCCFFA0A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INRIX CONGESTION INDEX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31F9E0-3A31-4FBE-ADDB-BAE0355BE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282700"/>
          <a:ext cx="8218487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887FE-FBE8-4A11-B096-0DF57B0386DD}"/>
              </a:ext>
            </a:extLst>
          </p:cNvPr>
          <p:cNvSpPr/>
          <p:nvPr/>
        </p:nvSpPr>
        <p:spPr>
          <a:xfrm>
            <a:off x="6520822" y="1282700"/>
            <a:ext cx="21659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http://inrix.com/scorecard/</a:t>
            </a:r>
          </a:p>
        </p:txBody>
      </p:sp>
    </p:spTree>
    <p:extLst>
      <p:ext uri="{BB962C8B-B14F-4D97-AF65-F5344CB8AC3E}">
        <p14:creationId xmlns:p14="http://schemas.microsoft.com/office/powerpoint/2010/main" val="4092165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1583-E9D7-484A-B9EC-BC930C0F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C7325-C011-4F18-A872-1215859A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C146-9C9E-4267-AEA0-57E8059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32</a:t>
            </a:fld>
            <a:endParaRPr lang="sv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A2945A-A05A-4271-95F6-21BE4F7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21" y="499169"/>
            <a:ext cx="2044712" cy="221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D04-1F16-4112-8B6E-FE3040F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1" y="482317"/>
            <a:ext cx="2044712" cy="2215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E370-758E-406A-BA3F-6FA0A909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01" y="499169"/>
            <a:ext cx="2040367" cy="221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E9CC1-45B8-4DCD-8FF4-999CE0F1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7" y="499169"/>
            <a:ext cx="2044712" cy="221580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686265-EBF3-4F81-AD00-FF4374255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56834"/>
              </p:ext>
            </p:extLst>
          </p:nvPr>
        </p:nvGraphicFramePr>
        <p:xfrm>
          <a:off x="2226833" y="2714970"/>
          <a:ext cx="4572000" cy="2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35BEF7-719A-49E7-AB81-841D3F1AD07E}"/>
              </a:ext>
            </a:extLst>
          </p:cNvPr>
          <p:cNvSpPr/>
          <p:nvPr/>
        </p:nvSpPr>
        <p:spPr>
          <a:xfrm>
            <a:off x="7176298" y="4140074"/>
            <a:ext cx="1711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https://www.tomtom.com/en_gb/traffic-index/ranking</a:t>
            </a:r>
          </a:p>
        </p:txBody>
      </p:sp>
    </p:spTree>
    <p:extLst>
      <p:ext uri="{BB962C8B-B14F-4D97-AF65-F5344CB8AC3E}">
        <p14:creationId xmlns:p14="http://schemas.microsoft.com/office/powerpoint/2010/main" val="705886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67231-B9CF-4240-8D91-E948E700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2704-BE24-4E9E-8801-5770EDE2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A5BE-C081-43D4-9460-42A630D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F4722E-1182-4A3C-94F8-46FEB0E6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values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31089A-0E04-4950-A3F2-0870CB5EF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0" y="1282700"/>
            <a:ext cx="4478805" cy="34798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8936-F30B-4060-A257-B49B1863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6" y="1282700"/>
            <a:ext cx="4479204" cy="34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EB3EE-1967-48E5-96F8-08D3B4E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A667-B0B1-4477-B555-D9A154C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368E-EA88-4EA0-A67F-5207B51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47C32A-7B68-4AEA-ADA4-CE5935FF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amsterdam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094F64-7334-4D82-8205-1EA9F9F2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372174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9DFB5-397A-439A-958B-83460F14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57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592F45-D152-45B7-842D-C1F02EA6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6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Glasgow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62630-316A-4E3F-9C12-981518F1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41" y="2832073"/>
            <a:ext cx="2615024" cy="196126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E71B800E-CAFF-44D1-96ED-42EAE9C50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223" y="1313541"/>
            <a:ext cx="4639733" cy="347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C26D53-86F4-4A2D-9D56-90E3A8D4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41" y="667631"/>
            <a:ext cx="2615024" cy="19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6920E-ABF8-45AE-805B-179DBB9C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0E9CA-6303-48A2-9A34-100F7A7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Chalmers tekniska högskola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55E-3F2B-49C9-8E67-06186DF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FEBA6-7661-4352-A2B5-DB09FF6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glasgow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DD135-3E64-4DC9-A314-D82DBEF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154" y="1282700"/>
            <a:ext cx="4478805" cy="3479800"/>
          </a:xfrm>
        </p:spPr>
      </p:pic>
    </p:spTree>
    <p:extLst>
      <p:ext uri="{BB962C8B-B14F-4D97-AF65-F5344CB8AC3E}">
        <p14:creationId xmlns:p14="http://schemas.microsoft.com/office/powerpoint/2010/main" val="14597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704A9-8618-43C3-90A3-946FD61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84" y="1282390"/>
            <a:ext cx="4053036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57C91F-E45C-478C-97F8-671DD4B8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053034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1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573C0-6EDB-407D-9C07-2991A00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2019-12-16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FF54-B684-4401-96B4-84CF068C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Chalmers tekniska högskola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394DB-0AC1-43CE-AFFD-E11C0315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F26076-D669-4A70-BA1B-1EE1D8F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Goteborg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2D30-8037-4EA9-9B79-126F811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85" y="614003"/>
            <a:ext cx="2462237" cy="184667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DDC02198-4665-4449-BC6A-849E0F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890" y="1282390"/>
            <a:ext cx="4639733" cy="3479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75895-740D-4417-80F7-F5DEE4E4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85" y="2802568"/>
            <a:ext cx="2462237" cy="18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34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96E325AC-8DA7-4ED6-9EEF-105AB4F49E3C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B3ECAB3-F438-4126-85E0-501D40697F4E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41E9B2A1-5F3E-4FD2-AE01-94FE74A7B9FC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E274D560-658D-4A69-BCFB-492D9475B529}"/>
    </a:ext>
  </a:extLst>
</a:theme>
</file>

<file path=ppt/theme/theme5.xml><?xml version="1.0" encoding="utf-8"?>
<a:theme xmlns:a="http://schemas.openxmlformats.org/drawingml/2006/main" name="Title Master grön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282464EA-45C5-4108-8512-FB98E590A8B0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3D895138-8000-4F52-A058-3BB44D8B11E4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lmers_Mall_SV_2018.pptx" id="{6B13442C-933F-41F7-A3CE-FA0F0728410C}" vid="{6DB5DEDF-FD67-4379-8A3F-6345DCDBD1AE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Chalmers_Mall_SV_2018</Template>
  <TotalTime>321</TotalTime>
  <Words>248</Words>
  <Application>Microsoft Office PowerPoint</Application>
  <PresentationFormat>On-screen Show (16:9)</PresentationFormat>
  <Paragraphs>133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grön</vt:lpstr>
      <vt:lpstr>Master layout blå</vt:lpstr>
      <vt:lpstr>Sista bilden Master blå</vt:lpstr>
      <vt:lpstr>PowerPoint Presentation</vt:lpstr>
      <vt:lpstr>Amsterdam</vt:lpstr>
      <vt:lpstr>Amsterdam</vt:lpstr>
      <vt:lpstr>amsterdam</vt:lpstr>
      <vt:lpstr>Glasgow</vt:lpstr>
      <vt:lpstr>Glasgow</vt:lpstr>
      <vt:lpstr>glasgow</vt:lpstr>
      <vt:lpstr>Goteborg</vt:lpstr>
      <vt:lpstr>Goteborg</vt:lpstr>
      <vt:lpstr>goteborg</vt:lpstr>
      <vt:lpstr>LISBON</vt:lpstr>
      <vt:lpstr>LISBON</vt:lpstr>
      <vt:lpstr>lisbon</vt:lpstr>
      <vt:lpstr>averages</vt:lpstr>
      <vt:lpstr>distance </vt:lpstr>
      <vt:lpstr>Average time</vt:lpstr>
      <vt:lpstr>Time vs distance</vt:lpstr>
      <vt:lpstr>Time histograms</vt:lpstr>
      <vt:lpstr>Time Difference</vt:lpstr>
      <vt:lpstr>profiles</vt:lpstr>
      <vt:lpstr>overall</vt:lpstr>
      <vt:lpstr>comparison</vt:lpstr>
      <vt:lpstr>comparison</vt:lpstr>
      <vt:lpstr>comparison</vt:lpstr>
      <vt:lpstr>comparison</vt:lpstr>
      <vt:lpstr>Time difference</vt:lpstr>
      <vt:lpstr>Time difference</vt:lpstr>
      <vt:lpstr>Time rel</vt:lpstr>
      <vt:lpstr>Time rel</vt:lpstr>
      <vt:lpstr>PowerPoint Presentation</vt:lpstr>
      <vt:lpstr>INRIX CONGESTION INDEX </vt:lpstr>
      <vt:lpstr>PowerPoint Presentation</vt:lpstr>
      <vt:lpstr>Mean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Edgardo Cohen</dc:creator>
  <cp:lastModifiedBy>Jonathan Edgardo Cohen</cp:lastModifiedBy>
  <cp:revision>16</cp:revision>
  <dcterms:created xsi:type="dcterms:W3CDTF">2019-12-12T10:21:35Z</dcterms:created>
  <dcterms:modified xsi:type="dcterms:W3CDTF">2019-12-16T17:19:40Z</dcterms:modified>
</cp:coreProperties>
</file>